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42" r:id="rId5"/>
    <p:sldId id="351" r:id="rId6"/>
    <p:sldId id="352" r:id="rId7"/>
    <p:sldId id="344" r:id="rId8"/>
    <p:sldId id="348" r:id="rId9"/>
    <p:sldId id="354" r:id="rId10"/>
    <p:sldId id="350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4804C-FB36-4D54-82A8-F58CACE23087}" v="108" dt="2023-08-29T11:59:32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40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148148148148147E-3"/>
          <c:y val="0.26620370370370372"/>
          <c:w val="0.72685185185185175"/>
          <c:h val="0.7268518518518517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2619463824389333E-2"/>
          <c:y val="0.84622315156663508"/>
          <c:w val="0.89999989686947279"/>
          <c:h val="6.74697944914561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46296296296297"/>
          <c:y val="0.13657407407407407"/>
          <c:w val="0.71759259259259256"/>
          <c:h val="0.71759259259259256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pt-BR" sz="4800" noProof="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48294C56-9F4A-43FF-B0EF-222309EB778D}" type="datetime1">
              <a:rPr lang="pt-BR" smtClean="0"/>
              <a:t>29/08/2023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63FF618-F07E-477B-AA5D-612E7A56D4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B8338A43-809C-46B4-B748-2A78E5201AAB}" type="datetime1">
              <a:rPr lang="pt-BR" smtClean="0"/>
              <a:pPr/>
              <a:t>29/08/2023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EF75CB5-5666-5049-9AE0-38EFD385C21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75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00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9347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17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025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ço Reservado para Conteú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t-B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subtítulo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t-B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estilo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9" name="Espaço Reservado para o Número do Slide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5" name="Espaço Reservado para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t-BR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Rodapé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3" name="Espaço Reservado para o Número do Slide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Elemento 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lemento 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8" name="Espaço Reservado para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40" name="Espaço Reservado para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41" name="Elemento 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2" name="Elemento 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4" name="Elemento 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t-BR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t-BR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Clique para inserir uma imagem ou um elemento gráfico aqui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sp>
        <p:nvSpPr>
          <p:cNvPr id="24" name="Elemento 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5" name="Espaço Reservado para o Número do Slide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t-BR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lemento 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lemento 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" name="Espaço Reservado para Rodapé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28" name="Espaço reservado para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t-B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Rodapé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t-BR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8E65078-F376-6B7E-9A3F-B98EF4C00C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1619" y="1074504"/>
            <a:ext cx="4228759" cy="42287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Gamer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 err="1"/>
              <a:t>Developer</a:t>
            </a:r>
            <a:endParaRPr lang="pt-BR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Daniel </a:t>
            </a:r>
            <a:r>
              <a:rPr lang="pt-BR" u="sng" dirty="0"/>
              <a:t>Barbosa</a:t>
            </a:r>
          </a:p>
          <a:p>
            <a:pPr rtl="0"/>
            <a:r>
              <a:rPr lang="pt-BR" dirty="0"/>
              <a:t>Claudio Scalabrini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Resumo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6254" y="2978554"/>
            <a:ext cx="8212975" cy="182149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O Projeto Desenvolvedor de Games tem como objetivo principal criar um controle dedicado ao desenvolvimento de jogos, oferecendo um aplicativo que proporciona uma experiência abrangente na criação de jogos. O trabalho é dividido em seis fases, cada uma responsável por aspectos específicos da criação. O projeto busca melhorar a acessibilidade para os criadores de jogos, simplificando a interação e programação, resultando em processos mais fluentes e intuitivos.</a:t>
            </a:r>
            <a:endParaRPr lang="pt-BR" dirty="0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972" y="5467728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Palavras-chave: Desenvolvimento de Jogos, Controle Especializado, Experiência do Usuário.</a:t>
            </a:r>
            <a:endParaRPr lang="pt-BR" dirty="0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6FD6C9C-9D44-354C-9F1E-997B34C6640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flipV="1">
            <a:off x="1025623" y="-739833"/>
            <a:ext cx="6888665" cy="490451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8" y="721077"/>
            <a:ext cx="10515601" cy="13255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Sumario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555133" y="1383859"/>
            <a:ext cx="252712" cy="30682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Desenvolvimento de jogos no brasil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Público alvo e Requisitos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090006"/>
            <a:ext cx="2587137" cy="172135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  <a:p>
            <a:pPr rtl="0"/>
            <a:r>
              <a:rPr lang="pt-BR" dirty="0"/>
              <a:t>Marketing digital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6805" y="2376487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Desenvolvimento de jogos no brasil</a:t>
            </a:r>
          </a:p>
        </p:txBody>
      </p:sp>
      <p:graphicFrame>
        <p:nvGraphicFramePr>
          <p:cNvPr id="13" name="Espaço Reservado para Conteúdo 12" descr="Gráfico de pizza">
            <a:extLst>
              <a:ext uri="{FF2B5EF4-FFF2-40B4-BE49-F238E27FC236}">
                <a16:creationId xmlns:a16="http://schemas.microsoft.com/office/drawing/2014/main" id="{8011876D-CAF0-A4BF-610A-0E0D92F97A2F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2648558989"/>
              </p:ext>
            </p:extLst>
          </p:nvPr>
        </p:nvGraphicFramePr>
        <p:xfrm>
          <a:off x="1007533" y="-4321084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Espaço Reservado para Conteúdo 6" descr="Gráfico de pizza">
            <a:extLst>
              <a:ext uri="{FF2B5EF4-FFF2-40B4-BE49-F238E27FC236}">
                <a16:creationId xmlns:a16="http://schemas.microsoft.com/office/drawing/2014/main" id="{D3E2117A-C55B-18A7-23E9-67CAA3D4165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3663150315"/>
              </p:ext>
            </p:extLst>
          </p:nvPr>
        </p:nvGraphicFramePr>
        <p:xfrm flipV="1">
          <a:off x="2379133" y="-1490132"/>
          <a:ext cx="1607868" cy="1071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Espaço Reservado para Conteúdo 15" descr="Gráfico de pizza">
            <a:extLst>
              <a:ext uri="{FF2B5EF4-FFF2-40B4-BE49-F238E27FC236}">
                <a16:creationId xmlns:a16="http://schemas.microsoft.com/office/drawing/2014/main" id="{A2160708-EA0B-E785-CFFE-07004D5BEF9C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342128481"/>
              </p:ext>
            </p:extLst>
          </p:nvPr>
        </p:nvGraphicFramePr>
        <p:xfrm>
          <a:off x="7865533" y="-1903971"/>
          <a:ext cx="1275438" cy="1141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4681" y="-206895"/>
            <a:ext cx="5217728" cy="4571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 flipV="1">
            <a:off x="5319527" y="-467864"/>
            <a:ext cx="1322342" cy="4571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DD8496D1-AB1E-7AE2-BAF7-01DB40E3F45D}"/>
              </a:ext>
            </a:extLst>
          </p:cNvPr>
          <p:cNvSpPr txBox="1">
            <a:spLocks/>
          </p:cNvSpPr>
          <p:nvPr/>
        </p:nvSpPr>
        <p:spPr>
          <a:xfrm>
            <a:off x="1017409" y="3804051"/>
            <a:ext cx="9197060" cy="618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pt-BR" sz="16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Brasil é o 5º maior mercado de jogos do mundo, com mais de 100 milhões de jogadores.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indústria de jogos no Brasil gera mais de R$ 10 bilhões em receita anualmente.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O governo brasileiro está apoiando a indústria de jogos, com programas de financiamento e a criação de centros de desenvolvimento.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Há uma comunidade crescente de desenvolvedores e entusiastas de jogos no Brasil.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O custo de produção de jogos no Brasil é relativamente baixo.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O processo geralmente é dividido em quatro etapas principais: pré-produção, produção, testes e lançamento.</a:t>
            </a:r>
          </a:p>
          <a:p>
            <a:r>
              <a:rPr lang="pt-BR" dirty="0"/>
              <a:t>As tecnologias de jogos também estão evoluindo rapidamente, com novos avanços sendo feitos em todos os aspectos do desenvolvimento de jogos, desde a programação até os gráficos.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88DC8F76-43F0-D78C-CA9B-63B37FB3D529}"/>
              </a:ext>
            </a:extLst>
          </p:cNvPr>
          <p:cNvSpPr txBox="1">
            <a:spLocks/>
          </p:cNvSpPr>
          <p:nvPr/>
        </p:nvSpPr>
        <p:spPr>
          <a:xfrm>
            <a:off x="2379133" y="5422317"/>
            <a:ext cx="5635771" cy="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pt-BR" sz="16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055715" y="540327"/>
            <a:ext cx="9468197" cy="70658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Público alvo e Requisitos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7052" y="1506476"/>
            <a:ext cx="5056413" cy="1142884"/>
          </a:xfrm>
        </p:spPr>
        <p:txBody>
          <a:bodyPr rtlCol="0"/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endParaRPr lang="pt-BR" dirty="0"/>
          </a:p>
          <a:p>
            <a:pPr rtl="0">
              <a:lnSpc>
                <a:spcPct val="100000"/>
              </a:lnSpc>
            </a:pPr>
            <a:r>
              <a:rPr lang="pt-BR" dirty="0"/>
              <a:t> O desenvolvimento de jogos é uma área multidisciplinar que envolve uma variedade de profissionais, incluindo: 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 Desenvolvedores de jogos profissionais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 Estudantes de programação, design de jogos e outras disciplinas relacionadas à criação de jogos 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Programadores 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Designers de jogos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 Artistas 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Músicos e compositores 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Testadores de jogos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 Produtores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91162" y="1986631"/>
            <a:ext cx="3911982" cy="2307568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dirty="0"/>
              <a:t> Para ser um desenvolvedor de jogos bem-sucedido, é importante ter as seguintes habilidades e atributos: 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Habilidades técnicas em programação, design, áudio e gerenciamento de projetos 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Criatividade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Trabalho em equipe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Conhecimento de plataformas de jogos   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 Habilidade em resolver problemas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5716" y="-477913"/>
            <a:ext cx="2331607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96" y="960118"/>
            <a:ext cx="6910627" cy="116488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Marketing digital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8118" y="2327653"/>
            <a:ext cx="8603673" cy="182149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 O marketing digital é o uso de canais online para promover jogos eletrônicos.</a:t>
            </a:r>
          </a:p>
          <a:p>
            <a:pPr rtl="0"/>
            <a:r>
              <a:rPr lang="pt-BR" dirty="0"/>
              <a:t> Isso pode incluir o uso de redes sociais, sites de jogos, blogs e sites de notícias.</a:t>
            </a:r>
          </a:p>
          <a:p>
            <a:pPr rtl="0"/>
            <a:r>
              <a:rPr lang="pt-BR" dirty="0"/>
              <a:t> O marketing digital é uma ótima maneira de alcançar um público amplo e gerar interesse em seu jogo.</a:t>
            </a:r>
          </a:p>
          <a:p>
            <a:pPr rtl="0"/>
            <a:r>
              <a:rPr lang="pt-BR" dirty="0"/>
              <a:t> Como parte do marketing digital para o meu jogo, criei um site e um anúncio em vídeo.</a:t>
            </a:r>
          </a:p>
          <a:p>
            <a:pPr rtl="0"/>
            <a:r>
              <a:rPr lang="pt-BR" dirty="0"/>
              <a:t> O site fornece informações sobre o jogo, como sua história, mecânica e personagens.</a:t>
            </a:r>
          </a:p>
          <a:p>
            <a:pPr rtl="0"/>
            <a:r>
              <a:rPr lang="pt-BR" dirty="0"/>
              <a:t> O anúncio em vídeo mostra imagens e jogabilidade do jogo.</a:t>
            </a:r>
          </a:p>
          <a:p>
            <a:pPr rtl="0"/>
            <a:r>
              <a:rPr lang="pt-BR" dirty="0"/>
              <a:t> Esses recursos ajudaram a divulgar meu jogo e gerar interesse entre os potenciais jogadores.</a:t>
            </a:r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29" y="6422670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6FD6C9C-9D44-354C-9F1E-997B34C6640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flipV="1">
            <a:off x="1025623" y="-739833"/>
            <a:ext cx="6888665" cy="490451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7952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44" y="1571408"/>
            <a:ext cx="4546531" cy="135867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Consideração final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221" y="3491345"/>
            <a:ext cx="5970779" cy="2552241"/>
          </a:xfrm>
        </p:spPr>
        <p:txBody>
          <a:bodyPr rtlCol="0"/>
          <a:lstStyle>
            <a:defPPr>
              <a:defRPr lang="pt-BR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O maior desafio do grupo foi o design, pois eles tinham pouco conhecimento sobre elétrica e programação.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 O conteúdo disponível pela biblioteca da programação do Game </a:t>
            </a:r>
            <a:r>
              <a:rPr lang="pt-BR" dirty="0" err="1"/>
              <a:t>Maker</a:t>
            </a:r>
            <a:r>
              <a:rPr lang="pt-BR" dirty="0"/>
              <a:t> era limitado.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 O grupo também sofreu por estar inicialmente ciente de que estaria em menor número de integrantes, além de haver desistências ao longo do caminho.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 Como resultado, grande parte do início do projeto foi dedicado a aprender o básico sobre esses assuntos, o que levou a uma sobrecarga de trabalho e à necessidade de aprender a administrar melhor o tempo.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721" y="-365125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586_TF11936837_Win32" id="{81762AB2-0A52-4665-936A-0686E8D8D97B}" vid="{FAB0D132-DE4B-4F18-88E5-B21F335C0D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BD0FC2739B6444FA74FB53E22C2FE92" ma:contentTypeVersion="4" ma:contentTypeDescription="Crie um novo documento." ma:contentTypeScope="" ma:versionID="67b07bd204b5ab6efe5c3e1fb3b39bf3">
  <xsd:schema xmlns:xsd="http://www.w3.org/2001/XMLSchema" xmlns:xs="http://www.w3.org/2001/XMLSchema" xmlns:p="http://schemas.microsoft.com/office/2006/metadata/properties" xmlns:ns3="d2aee4bd-a303-4cd4-9664-9a841b1496aa" targetNamespace="http://schemas.microsoft.com/office/2006/metadata/properties" ma:root="true" ma:fieldsID="7c592844423a34e83eee01f6fbb86036" ns3:_="">
    <xsd:import namespace="d2aee4bd-a303-4cd4-9664-9a841b1496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ee4bd-a303-4cd4-9664-9a841b1496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purl.org/dc/terms/"/>
    <ds:schemaRef ds:uri="http://schemas.microsoft.com/office/2006/metadata/properties"/>
    <ds:schemaRef ds:uri="d2aee4bd-a303-4cd4-9664-9a841b1496aa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E4E3D3-A3DA-46C8-953D-08045822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ee4bd-a303-4cd4-9664-9a841b1496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resultados científicos</Template>
  <TotalTime>407</TotalTime>
  <Words>593</Words>
  <Application>Microsoft Office PowerPoint</Application>
  <PresentationFormat>Widescreen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Segoe UI</vt:lpstr>
      <vt:lpstr>Tema do Office</vt:lpstr>
      <vt:lpstr>Gamer</vt:lpstr>
      <vt:lpstr>Resumo</vt:lpstr>
      <vt:lpstr>Sumario</vt:lpstr>
      <vt:lpstr>Desenvolvimento de jogos no brasil</vt:lpstr>
      <vt:lpstr>Público alvo e Requisitos </vt:lpstr>
      <vt:lpstr>Marketing digital</vt:lpstr>
      <vt:lpstr>Consideração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Gamer</dc:title>
  <dc:creator>Claudio Scalabrini Dos Santos</dc:creator>
  <cp:lastModifiedBy>Claudio Scalabrini Dos Santos</cp:lastModifiedBy>
  <cp:revision>2</cp:revision>
  <cp:lastPrinted>2023-08-29T12:19:36Z</cp:lastPrinted>
  <dcterms:created xsi:type="dcterms:W3CDTF">2023-08-22T10:19:15Z</dcterms:created>
  <dcterms:modified xsi:type="dcterms:W3CDTF">2023-08-29T12:22:27Z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0x0101001BD0FC2739B6444FA74FB53E22C2FE92</vt:lpwstr>
  </property>
</Properties>
</file>